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895911" y="908274"/>
            <a:ext cx="3352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PDGF-AA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#200-051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200-052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PDGF-AA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34" y="1722125"/>
            <a:ext cx="1365780" cy="299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27</cp:revision>
  <dcterms:created xsi:type="dcterms:W3CDTF">2011-09-08T13:23:55Z</dcterms:created>
  <dcterms:modified xsi:type="dcterms:W3CDTF">2015-03-23T11:09:09Z</dcterms:modified>
</cp:coreProperties>
</file>